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518" r:id="rId5"/>
    <p:sldId id="521" r:id="rId6"/>
    <p:sldId id="519" r:id="rId7"/>
    <p:sldId id="484" r:id="rId8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87" userDrawn="1">
          <p15:clr>
            <a:srgbClr val="A4A3A4"/>
          </p15:clr>
        </p15:guide>
        <p15:guide id="4" pos="393" userDrawn="1">
          <p15:clr>
            <a:srgbClr val="A4A3A4"/>
          </p15:clr>
        </p15:guide>
        <p15:guide id="5" orient="horz" pos="411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9B32A8-4BC9-3B36-F319-990BCF25B48A}" name="Marta García" initials="MG" userId="S::mgarcia@eosa.com::92be210e-a25b-4698-bcfb-2daa251aff2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anta Vázquez Fernández" initials="SVF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092D2"/>
    <a:srgbClr val="ABB1BF"/>
    <a:srgbClr val="0076C1"/>
    <a:srgbClr val="0E7ABE"/>
    <a:srgbClr val="26A3D8"/>
    <a:srgbClr val="B9CDE5"/>
    <a:srgbClr val="D5ECF4"/>
    <a:srgbClr val="0000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FD4443E-F989-4FC4-A0C8-D5A2AF1F390B}" styleName="Estilo escuro 1 - É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Estilo claro 3 - É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2379" autoAdjust="0"/>
  </p:normalViewPr>
  <p:slideViewPr>
    <p:cSldViewPr>
      <p:cViewPr varScale="1">
        <p:scale>
          <a:sx n="149" d="100"/>
          <a:sy n="149" d="100"/>
        </p:scale>
        <p:origin x="1020" y="84"/>
      </p:cViewPr>
      <p:guideLst>
        <p:guide orient="horz" pos="2160"/>
        <p:guide pos="3840"/>
        <p:guide pos="7287"/>
        <p:guide pos="393"/>
        <p:guide orient="horz" pos="41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on Román" userId="cee0da92-ce79-44c4-92b7-50db53cd89e5" providerId="ADAL" clId="{F7DBC2AA-4F8E-492F-A2D7-D781BC689AB7}"/>
    <pc:docChg chg="undo custSel addSld delSld modSld sldOrd">
      <pc:chgData name="Aron Román" userId="cee0da92-ce79-44c4-92b7-50db53cd89e5" providerId="ADAL" clId="{F7DBC2AA-4F8E-492F-A2D7-D781BC689AB7}" dt="2026-05-08T11:42:25.801" v="2044" actId="20577"/>
      <pc:docMkLst>
        <pc:docMk/>
      </pc:docMkLst>
      <pc:sldChg chg="modSp mod">
        <pc:chgData name="Aron Román" userId="cee0da92-ce79-44c4-92b7-50db53cd89e5" providerId="ADAL" clId="{F7DBC2AA-4F8E-492F-A2D7-D781BC689AB7}" dt="2026-04-29T11:15:14.266" v="1306" actId="790"/>
        <pc:sldMkLst>
          <pc:docMk/>
          <pc:sldMk cId="3663644741" sldId="484"/>
        </pc:sldMkLst>
        <pc:spChg chg="mod">
          <ac:chgData name="Aron Román" userId="cee0da92-ce79-44c4-92b7-50db53cd89e5" providerId="ADAL" clId="{F7DBC2AA-4F8E-492F-A2D7-D781BC689AB7}" dt="2026-04-29T11:15:14.266" v="1306" actId="790"/>
          <ac:spMkLst>
            <pc:docMk/>
            <pc:sldMk cId="3663644741" sldId="484"/>
            <ac:spMk id="9" creationId="{307BC227-21CB-B4A0-EB56-945123A39DF7}"/>
          </ac:spMkLst>
        </pc:spChg>
      </pc:sldChg>
      <pc:sldChg chg="addSp delSp modSp mod">
        <pc:chgData name="Aron Román" userId="cee0da92-ce79-44c4-92b7-50db53cd89e5" providerId="ADAL" clId="{F7DBC2AA-4F8E-492F-A2D7-D781BC689AB7}" dt="2026-04-29T11:15:14.266" v="1306" actId="790"/>
        <pc:sldMkLst>
          <pc:docMk/>
          <pc:sldMk cId="2114469733" sldId="518"/>
        </pc:sldMkLst>
        <pc:spChg chg="mod">
          <ac:chgData name="Aron Román" userId="cee0da92-ce79-44c4-92b7-50db53cd89e5" providerId="ADAL" clId="{F7DBC2AA-4F8E-492F-A2D7-D781BC689AB7}" dt="2026-04-29T11:15:14.266" v="1306" actId="790"/>
          <ac:spMkLst>
            <pc:docMk/>
            <pc:sldMk cId="2114469733" sldId="518"/>
            <ac:spMk id="3" creationId="{3A3BD278-673B-CA42-7566-F93E51E21ADC}"/>
          </ac:spMkLst>
        </pc:spChg>
        <pc:picChg chg="add del">
          <ac:chgData name="Aron Román" userId="cee0da92-ce79-44c4-92b7-50db53cd89e5" providerId="ADAL" clId="{F7DBC2AA-4F8E-492F-A2D7-D781BC689AB7}" dt="2026-04-29T10:48:39.017" v="59" actId="478"/>
          <ac:picMkLst>
            <pc:docMk/>
            <pc:sldMk cId="2114469733" sldId="518"/>
            <ac:picMk id="6" creationId="{6A238293-E89B-440F-00D5-52541C35D0A4}"/>
          </ac:picMkLst>
        </pc:picChg>
      </pc:sldChg>
      <pc:sldChg chg="modSp add mod">
        <pc:chgData name="Aron Román" userId="cee0da92-ce79-44c4-92b7-50db53cd89e5" providerId="ADAL" clId="{F7DBC2AA-4F8E-492F-A2D7-D781BC689AB7}" dt="2026-05-08T11:42:25.801" v="2044" actId="20577"/>
        <pc:sldMkLst>
          <pc:docMk/>
          <pc:sldMk cId="1545120094" sldId="519"/>
        </pc:sldMkLst>
        <pc:spChg chg="mod">
          <ac:chgData name="Aron Román" userId="cee0da92-ce79-44c4-92b7-50db53cd89e5" providerId="ADAL" clId="{F7DBC2AA-4F8E-492F-A2D7-D781BC689AB7}" dt="2026-04-29T11:15:14.266" v="1306" actId="790"/>
          <ac:spMkLst>
            <pc:docMk/>
            <pc:sldMk cId="1545120094" sldId="519"/>
            <ac:spMk id="2" creationId="{746BA1FA-1605-5280-5EA4-5136E8BB2526}"/>
          </ac:spMkLst>
        </pc:spChg>
        <pc:spChg chg="mod">
          <ac:chgData name="Aron Román" userId="cee0da92-ce79-44c4-92b7-50db53cd89e5" providerId="ADAL" clId="{F7DBC2AA-4F8E-492F-A2D7-D781BC689AB7}" dt="2026-04-29T11:15:14.266" v="1306" actId="790"/>
          <ac:spMkLst>
            <pc:docMk/>
            <pc:sldMk cId="1545120094" sldId="519"/>
            <ac:spMk id="4" creationId="{FFA601B3-4C91-BB5E-70AF-EB5FABD30FB7}"/>
          </ac:spMkLst>
        </pc:spChg>
        <pc:spChg chg="mod">
          <ac:chgData name="Aron Román" userId="cee0da92-ce79-44c4-92b7-50db53cd89e5" providerId="ADAL" clId="{F7DBC2AA-4F8E-492F-A2D7-D781BC689AB7}" dt="2026-05-08T11:42:25.801" v="2044" actId="20577"/>
          <ac:spMkLst>
            <pc:docMk/>
            <pc:sldMk cId="1545120094" sldId="519"/>
            <ac:spMk id="6" creationId="{497DDC91-E423-7025-82FA-6F97FD122678}"/>
          </ac:spMkLst>
        </pc:spChg>
      </pc:sldChg>
      <pc:sldChg chg="addSp delSp modSp add mod ord">
        <pc:chgData name="Aron Román" userId="cee0da92-ce79-44c4-92b7-50db53cd89e5" providerId="ADAL" clId="{F7DBC2AA-4F8E-492F-A2D7-D781BC689AB7}" dt="2026-04-29T11:45:15.309" v="1992" actId="1076"/>
        <pc:sldMkLst>
          <pc:docMk/>
          <pc:sldMk cId="3840760125" sldId="521"/>
        </pc:sldMkLst>
        <pc:spChg chg="mod">
          <ac:chgData name="Aron Román" userId="cee0da92-ce79-44c4-92b7-50db53cd89e5" providerId="ADAL" clId="{F7DBC2AA-4F8E-492F-A2D7-D781BC689AB7}" dt="2026-04-29T11:44:46.854" v="1983"/>
          <ac:spMkLst>
            <pc:docMk/>
            <pc:sldMk cId="3840760125" sldId="521"/>
            <ac:spMk id="4" creationId="{A9E74B73-CDCC-A42D-8206-D4FEEC94993A}"/>
          </ac:spMkLst>
        </pc:spChg>
        <pc:spChg chg="mod">
          <ac:chgData name="Aron Román" userId="cee0da92-ce79-44c4-92b7-50db53cd89e5" providerId="ADAL" clId="{F7DBC2AA-4F8E-492F-A2D7-D781BC689AB7}" dt="2026-04-29T11:45:15.309" v="1992" actId="1076"/>
          <ac:spMkLst>
            <pc:docMk/>
            <pc:sldMk cId="3840760125" sldId="521"/>
            <ac:spMk id="6" creationId="{B1B2CAB0-1034-D64A-1DC8-CBC27F820D0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9206069-E647-4EA7-B0F7-74EA5981C3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5E3304-FC1D-48A1-BB56-E07833B8BA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28B55-F7AD-4FAE-BB55-BF350FD79DF7}" type="datetimeFigureOut">
              <a:rPr lang="gl-ES" smtClean="0"/>
              <a:t>08/05/2026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7B1FDD-33C0-44EC-9557-E0EF40CF35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3181E3-AFC3-4EB4-ADB9-A75BF432A3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94673-16E8-4295-9D28-AB708774DDE3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4264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9EF9E-BE15-402A-BA27-CB1EBF2F07A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2CA88-9DAA-49A8-8D98-025F2673AC0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501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28BB4-7CCF-A2DB-5385-C066164C0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05E6F0-A526-5321-7442-3DB2F67B15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6A61BB-F096-FDAB-B0DB-587C4F1BD2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A81B5-162F-AD6C-ED8A-6D6194C420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2CA88-9DAA-49A8-8D98-025F2673AC08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6551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C7068-FA89-E9DD-0D54-932E02E6D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768A543D-7ABE-D959-7456-ECE72AFD2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55CA2D31-7155-1E4A-A25E-F7758EAC2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C960254D-CC43-26AC-625F-DF04ED30E6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CA88-9DAA-49A8-8D98-025F2673AC08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7278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EF376-9850-3BF7-2F1D-C147DA058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0DD9C760-DCC1-110A-D930-04015AF5DF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6FF2A553-C9EE-E456-12C4-14CE42813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E721AF1-D07E-2E60-C7FB-58761CAF7B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2CA88-9DAA-49A8-8D98-025F2673AC08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301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135A6-48A1-C3A9-7A63-8FFE2641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4C4C96-E06C-C7B1-F378-6DBDB9CC1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A5A0ED-94E7-39A1-E1D0-A9CF952AF2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48478-3B3A-4055-ECF5-4985A8D31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2CA88-9DAA-49A8-8D98-025F2673AC08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1126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Rectángulo&#10;&#10;El contenido generado por IA puede ser incorrecto.">
            <a:extLst>
              <a:ext uri="{FF2B5EF4-FFF2-40B4-BE49-F238E27FC236}">
                <a16:creationId xmlns:a16="http://schemas.microsoft.com/office/drawing/2014/main" id="{E5AC1CA7-88B4-67E1-E13A-4D98499DDC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D1C75A5C-D712-2B53-3A07-FD2E7267E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4" y="1988840"/>
            <a:ext cx="7344321" cy="2405683"/>
          </a:xfrm>
          <a:prstGeom prst="rect">
            <a:avLst/>
          </a:prstGeom>
        </p:spPr>
        <p:txBody>
          <a:bodyPr/>
          <a:lstStyle>
            <a:lvl1pPr algn="l">
              <a:defRPr sz="5000" b="1">
                <a:solidFill>
                  <a:schemeClr val="bg1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86613BB5-7A87-A922-4430-66F3FDA34AA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0456" y="404664"/>
            <a:ext cx="1362248" cy="417265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BA3063E7-1BEF-C367-2329-A009451D1A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400" y="404664"/>
            <a:ext cx="1403528" cy="417265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C0788C80-9546-81C7-0F20-4C1708857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42" y="4796855"/>
            <a:ext cx="7344321" cy="1081087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0539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8" y="764704"/>
            <a:ext cx="10958512" cy="580926"/>
          </a:xfrm>
          <a:prstGeom prst="rect">
            <a:avLst/>
          </a:prstGeom>
        </p:spPr>
        <p:txBody>
          <a:bodyPr anchor="ctr"/>
          <a:lstStyle>
            <a:lvl1pPr algn="l">
              <a:defRPr sz="20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623888" y="1600205"/>
            <a:ext cx="5370512" cy="4525963"/>
          </a:xfrm>
        </p:spPr>
        <p:txBody>
          <a:bodyPr/>
          <a:lstStyle>
            <a:lvl1pPr>
              <a:buClr>
                <a:srgbClr val="4F81BD"/>
              </a:buClr>
              <a:defRPr sz="1400"/>
            </a:lvl1pPr>
            <a:lvl2pPr>
              <a:buClr>
                <a:srgbClr val="4F81BD"/>
              </a:buClr>
              <a:defRPr sz="1200"/>
            </a:lvl2pPr>
            <a:lvl3pPr>
              <a:buClr>
                <a:srgbClr val="4F81BD"/>
              </a:buClr>
              <a:defRPr sz="1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buClr>
                <a:srgbClr val="4F81BD"/>
              </a:buClr>
              <a:defRPr sz="1400"/>
            </a:lvl1pPr>
            <a:lvl2pPr>
              <a:buClr>
                <a:srgbClr val="4F81BD"/>
              </a:buClr>
              <a:defRPr sz="1200"/>
            </a:lvl2pPr>
            <a:lvl3pPr>
              <a:buClr>
                <a:srgbClr val="4F81BD"/>
              </a:buClr>
              <a:defRPr sz="1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656160" y="6356355"/>
            <a:ext cx="2880000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bg1">
                    <a:lumMod val="50000"/>
                  </a:schemeClr>
                </a:solidFill>
                <a:latin typeface="Xunta Sans" panose="00000500000000000000" pitchFamily="2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644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3099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8F0F2FA6-EB19-9518-02BA-C4CC21E45A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1 Título">
            <a:extLst>
              <a:ext uri="{FF2B5EF4-FFF2-40B4-BE49-F238E27FC236}">
                <a16:creationId xmlns:a16="http://schemas.microsoft.com/office/drawing/2014/main" id="{C5EEE29A-37BF-0276-AF4D-40C3C9F4E958}"/>
              </a:ext>
            </a:extLst>
          </p:cNvPr>
          <p:cNvSpPr txBox="1">
            <a:spLocks/>
          </p:cNvSpPr>
          <p:nvPr userDrawn="1"/>
        </p:nvSpPr>
        <p:spPr>
          <a:xfrm>
            <a:off x="3360655" y="2780928"/>
            <a:ext cx="5471649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 algn="ctr"/>
            <a:r>
              <a:rPr lang="es-ES" sz="2400" noProof="0" dirty="0">
                <a:solidFill>
                  <a:schemeClr val="bg1"/>
                </a:solidFill>
                <a:latin typeface="Xunta Sans" panose="00000500000000000000" pitchFamily="2" charset="0"/>
              </a:rPr>
              <a:t>www.observatoriodavivenda.gal</a:t>
            </a:r>
          </a:p>
          <a:p>
            <a:pPr lvl="1" algn="ctr"/>
            <a:r>
              <a:rPr lang="es-ES" sz="2400" noProof="0" dirty="0" err="1">
                <a:solidFill>
                  <a:schemeClr val="bg1"/>
                </a:solidFill>
                <a:latin typeface="Xunta Sans" panose="00000500000000000000" pitchFamily="2" charset="0"/>
              </a:rPr>
              <a:t>observatoriodavivenda@xunta.gal</a:t>
            </a:r>
            <a:endParaRPr lang="es-ES" sz="2400" noProof="0" dirty="0">
              <a:solidFill>
                <a:schemeClr val="bg1"/>
              </a:solidFill>
              <a:latin typeface="Xunta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61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8" y="764704"/>
            <a:ext cx="10958512" cy="652934"/>
          </a:xfrm>
          <a:prstGeom prst="rect">
            <a:avLst/>
          </a:prstGeom>
        </p:spPr>
        <p:txBody>
          <a:bodyPr anchor="ctr"/>
          <a:lstStyle>
            <a:lvl1pPr algn="l">
              <a:defRPr sz="2000" b="1">
                <a:solidFill>
                  <a:srgbClr val="0076C1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656160" y="6356355"/>
            <a:ext cx="2880000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50000"/>
                  </a:schemeClr>
                </a:solidFill>
                <a:latin typeface="Xunta Sans" panose="00000500000000000000" pitchFamily="2" charset="0"/>
              </a:defRPr>
            </a:lvl1pPr>
          </a:lstStyle>
          <a:p>
            <a:endParaRPr lang="es-ES"/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7B5087BF-25D9-4D85-2248-DA289FA28B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888" y="1772816"/>
            <a:ext cx="10958511" cy="4393035"/>
          </a:xfrm>
        </p:spPr>
        <p:txBody>
          <a:bodyPr anchor="t">
            <a:normAutofit/>
          </a:bodyPr>
          <a:lstStyle>
            <a:lvl1pPr marL="0" indent="0" algn="just"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5708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+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  <a:prstGeom prst="rect">
            <a:avLst/>
          </a:prstGeom>
        </p:spPr>
        <p:txBody>
          <a:bodyPr anchor="ctr"/>
          <a:lstStyle>
            <a:lvl1pPr algn="l">
              <a:defRPr sz="2000" b="1">
                <a:solidFill>
                  <a:srgbClr val="0076C1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656160" y="6356355"/>
            <a:ext cx="2880000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50000"/>
                  </a:schemeClr>
                </a:solidFill>
                <a:latin typeface="Xunta Sans" panose="00000500000000000000" pitchFamily="2" charset="0"/>
              </a:defRPr>
            </a:lvl1pPr>
          </a:lstStyle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3AE2BDF-0CD9-4D79-0A3A-78DE470D3A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3888" y="1628800"/>
            <a:ext cx="10944225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rgbClr val="4F81B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8" name="Marcador de gráfico 7">
            <a:extLst>
              <a:ext uri="{FF2B5EF4-FFF2-40B4-BE49-F238E27FC236}">
                <a16:creationId xmlns:a16="http://schemas.microsoft.com/office/drawing/2014/main" id="{908022B0-F3CA-E480-3EA2-009E353DED6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3888" y="2276872"/>
            <a:ext cx="8208962" cy="324008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7B5087BF-25D9-4D85-2248-DA289FA28B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1" y="5589513"/>
            <a:ext cx="8223250" cy="576337"/>
          </a:xfrm>
        </p:spPr>
        <p:txBody>
          <a:bodyPr anchor="ctr">
            <a:normAutofit/>
          </a:bodyPr>
          <a:lstStyle>
            <a:lvl1pPr marL="285750" indent="-285750" algn="just"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EC6DBC97-66F7-2500-E86D-4C90A73CAB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48608" y="2276475"/>
            <a:ext cx="2520000" cy="388937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887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67DBE4-1062-75B5-E9A6-A6E4001E7F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980" y="27384"/>
            <a:ext cx="121920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FC196BA-34DD-C416-7214-F5054B177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004" y="1015662"/>
            <a:ext cx="6840000" cy="477055"/>
          </a:xfrm>
          <a:prstGeom prst="rect">
            <a:avLst/>
          </a:prstGeom>
        </p:spPr>
        <p:txBody>
          <a:bodyPr/>
          <a:lstStyle>
            <a:lvl1pPr algn="l">
              <a:defRPr sz="25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ED145BC8-66D1-3920-0A2C-E03446C450F4}"/>
              </a:ext>
            </a:extLst>
          </p:cNvPr>
          <p:cNvSpPr txBox="1"/>
          <p:nvPr userDrawn="1"/>
        </p:nvSpPr>
        <p:spPr>
          <a:xfrm>
            <a:off x="1631504" y="582217"/>
            <a:ext cx="1440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noProof="0" dirty="0">
                <a:solidFill>
                  <a:srgbClr val="0092D2"/>
                </a:solidFill>
                <a:latin typeface="Xunta Sans" panose="00000500000000000000" pitchFamily="2" charset="0"/>
                <a:cs typeface="Arial" panose="020B0604020202020204" pitchFamily="34" charset="0"/>
              </a:rPr>
              <a:t>01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38A25D5-ED68-3548-1E0A-A80F10C85690}"/>
              </a:ext>
            </a:extLst>
          </p:cNvPr>
          <p:cNvCxnSpPr/>
          <p:nvPr userDrawn="1"/>
        </p:nvCxnSpPr>
        <p:spPr>
          <a:xfrm>
            <a:off x="3575720" y="750134"/>
            <a:ext cx="0" cy="1008112"/>
          </a:xfrm>
          <a:prstGeom prst="line">
            <a:avLst/>
          </a:prstGeom>
          <a:ln w="12700">
            <a:solidFill>
              <a:srgbClr val="0092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7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67DBE4-1062-75B5-E9A6-A6E4001E7F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980" y="27384"/>
            <a:ext cx="121920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FC196BA-34DD-C416-7214-F5054B177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004" y="1015662"/>
            <a:ext cx="6840000" cy="477055"/>
          </a:xfrm>
          <a:prstGeom prst="rect">
            <a:avLst/>
          </a:prstGeom>
        </p:spPr>
        <p:txBody>
          <a:bodyPr/>
          <a:lstStyle>
            <a:lvl1pPr algn="l">
              <a:defRPr sz="25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ED145BC8-66D1-3920-0A2C-E03446C450F4}"/>
              </a:ext>
            </a:extLst>
          </p:cNvPr>
          <p:cNvSpPr txBox="1"/>
          <p:nvPr userDrawn="1"/>
        </p:nvSpPr>
        <p:spPr>
          <a:xfrm>
            <a:off x="1631504" y="582217"/>
            <a:ext cx="1440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noProof="0" dirty="0">
                <a:solidFill>
                  <a:srgbClr val="0092D2"/>
                </a:solidFill>
                <a:latin typeface="Xunta Sans" panose="00000500000000000000" pitchFamily="2" charset="0"/>
                <a:cs typeface="Arial" panose="020B0604020202020204" pitchFamily="34" charset="0"/>
              </a:rPr>
              <a:t>02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38A25D5-ED68-3548-1E0A-A80F10C85690}"/>
              </a:ext>
            </a:extLst>
          </p:cNvPr>
          <p:cNvCxnSpPr/>
          <p:nvPr userDrawn="1"/>
        </p:nvCxnSpPr>
        <p:spPr>
          <a:xfrm>
            <a:off x="3575720" y="750134"/>
            <a:ext cx="0" cy="1008112"/>
          </a:xfrm>
          <a:prstGeom prst="line">
            <a:avLst/>
          </a:prstGeom>
          <a:ln w="12700">
            <a:solidFill>
              <a:srgbClr val="0092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38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t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67DBE4-1062-75B5-E9A6-A6E4001E7F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980" y="27384"/>
            <a:ext cx="121920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FC196BA-34DD-C416-7214-F5054B177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004" y="1015662"/>
            <a:ext cx="6840000" cy="477055"/>
          </a:xfrm>
          <a:prstGeom prst="rect">
            <a:avLst/>
          </a:prstGeom>
        </p:spPr>
        <p:txBody>
          <a:bodyPr/>
          <a:lstStyle>
            <a:lvl1pPr algn="l">
              <a:defRPr sz="25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ED145BC8-66D1-3920-0A2C-E03446C450F4}"/>
              </a:ext>
            </a:extLst>
          </p:cNvPr>
          <p:cNvSpPr txBox="1"/>
          <p:nvPr userDrawn="1"/>
        </p:nvSpPr>
        <p:spPr>
          <a:xfrm>
            <a:off x="1631504" y="582217"/>
            <a:ext cx="1440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noProof="0" dirty="0">
                <a:solidFill>
                  <a:srgbClr val="0092D2"/>
                </a:solidFill>
                <a:latin typeface="Xunta Sans" panose="00000500000000000000" pitchFamily="2" charset="0"/>
                <a:cs typeface="Arial" panose="020B0604020202020204" pitchFamily="34" charset="0"/>
              </a:rPr>
              <a:t>03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38A25D5-ED68-3548-1E0A-A80F10C85690}"/>
              </a:ext>
            </a:extLst>
          </p:cNvPr>
          <p:cNvCxnSpPr/>
          <p:nvPr userDrawn="1"/>
        </p:nvCxnSpPr>
        <p:spPr>
          <a:xfrm>
            <a:off x="3575720" y="750134"/>
            <a:ext cx="0" cy="1008112"/>
          </a:xfrm>
          <a:prstGeom prst="line">
            <a:avLst/>
          </a:prstGeom>
          <a:ln w="12700">
            <a:solidFill>
              <a:srgbClr val="0092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90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t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67DBE4-1062-75B5-E9A6-A6E4001E7F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980" y="27384"/>
            <a:ext cx="121920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FC196BA-34DD-C416-7214-F5054B177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004" y="1015662"/>
            <a:ext cx="6840000" cy="477055"/>
          </a:xfrm>
          <a:prstGeom prst="rect">
            <a:avLst/>
          </a:prstGeom>
        </p:spPr>
        <p:txBody>
          <a:bodyPr/>
          <a:lstStyle>
            <a:lvl1pPr algn="l">
              <a:defRPr sz="25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ED145BC8-66D1-3920-0A2C-E03446C450F4}"/>
              </a:ext>
            </a:extLst>
          </p:cNvPr>
          <p:cNvSpPr txBox="1"/>
          <p:nvPr userDrawn="1"/>
        </p:nvSpPr>
        <p:spPr>
          <a:xfrm>
            <a:off x="1559497" y="582217"/>
            <a:ext cx="15121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noProof="0" dirty="0">
                <a:solidFill>
                  <a:srgbClr val="0092D2"/>
                </a:solidFill>
                <a:latin typeface="Xunta Sans" panose="00000500000000000000" pitchFamily="2" charset="0"/>
                <a:cs typeface="Arial" panose="020B0604020202020204" pitchFamily="34" charset="0"/>
              </a:rPr>
              <a:t>04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38A25D5-ED68-3548-1E0A-A80F10C85690}"/>
              </a:ext>
            </a:extLst>
          </p:cNvPr>
          <p:cNvCxnSpPr/>
          <p:nvPr userDrawn="1"/>
        </p:nvCxnSpPr>
        <p:spPr>
          <a:xfrm>
            <a:off x="3575720" y="750134"/>
            <a:ext cx="0" cy="1008112"/>
          </a:xfrm>
          <a:prstGeom prst="line">
            <a:avLst/>
          </a:prstGeom>
          <a:ln w="12700">
            <a:solidFill>
              <a:srgbClr val="0092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77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t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67DBE4-1062-75B5-E9A6-A6E4001E7F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980" y="27384"/>
            <a:ext cx="12192000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FC196BA-34DD-C416-7214-F5054B177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004" y="1015662"/>
            <a:ext cx="6840000" cy="477055"/>
          </a:xfrm>
          <a:prstGeom prst="rect">
            <a:avLst/>
          </a:prstGeom>
        </p:spPr>
        <p:txBody>
          <a:bodyPr/>
          <a:lstStyle>
            <a:lvl1pPr algn="l">
              <a:defRPr sz="2500" b="1">
                <a:solidFill>
                  <a:srgbClr val="0092D2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ED145BC8-66D1-3920-0A2C-E03446C450F4}"/>
              </a:ext>
            </a:extLst>
          </p:cNvPr>
          <p:cNvSpPr txBox="1"/>
          <p:nvPr userDrawn="1"/>
        </p:nvSpPr>
        <p:spPr>
          <a:xfrm>
            <a:off x="1559497" y="582217"/>
            <a:ext cx="15121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noProof="0" dirty="0">
                <a:solidFill>
                  <a:srgbClr val="0092D2"/>
                </a:solidFill>
                <a:latin typeface="Xunta Sans" panose="00000500000000000000" pitchFamily="2" charset="0"/>
                <a:cs typeface="Arial" panose="020B0604020202020204" pitchFamily="34" charset="0"/>
              </a:rPr>
              <a:t>05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38A25D5-ED68-3548-1E0A-A80F10C85690}"/>
              </a:ext>
            </a:extLst>
          </p:cNvPr>
          <p:cNvCxnSpPr/>
          <p:nvPr userDrawn="1"/>
        </p:nvCxnSpPr>
        <p:spPr>
          <a:xfrm>
            <a:off x="3575720" y="750134"/>
            <a:ext cx="0" cy="1008112"/>
          </a:xfrm>
          <a:prstGeom prst="line">
            <a:avLst/>
          </a:prstGeom>
          <a:ln w="12700">
            <a:solidFill>
              <a:srgbClr val="0092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31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23887" y="2130430"/>
            <a:ext cx="10944225" cy="14700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4F81BD"/>
                </a:solidFill>
                <a:latin typeface="Xunta Sans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4085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BD2F3C1-3320-81C8-357A-8E63C0402D5E}"/>
              </a:ext>
            </a:extLst>
          </p:cNvPr>
          <p:cNvSpPr/>
          <p:nvPr userDrawn="1"/>
        </p:nvSpPr>
        <p:spPr>
          <a:xfrm>
            <a:off x="11464218" y="6492875"/>
            <a:ext cx="352845" cy="374254"/>
          </a:xfrm>
          <a:prstGeom prst="rect">
            <a:avLst/>
          </a:prstGeom>
          <a:solidFill>
            <a:srgbClr val="0092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1639341"/>
            <a:ext cx="109534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E92F18CE-39DD-0052-B9D1-E750474E352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9600" y="189723"/>
            <a:ext cx="996264" cy="295502"/>
          </a:xfrm>
          <a:prstGeom prst="rect">
            <a:avLst/>
          </a:prstGeom>
        </p:spPr>
      </p:pic>
      <p:pic>
        <p:nvPicPr>
          <p:cNvPr id="21" name="Gráfico 20">
            <a:extLst>
              <a:ext uri="{FF2B5EF4-FFF2-40B4-BE49-F238E27FC236}">
                <a16:creationId xmlns:a16="http://schemas.microsoft.com/office/drawing/2014/main" id="{B5D32C60-192A-7EDD-64D3-C984DB783D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646373" y="188446"/>
            <a:ext cx="931011" cy="281650"/>
          </a:xfrm>
          <a:prstGeom prst="rect">
            <a:avLst/>
          </a:prstGeom>
        </p:spPr>
      </p:pic>
      <p:sp>
        <p:nvSpPr>
          <p:cNvPr id="5" name="Marcador de número de diapositiva 8">
            <a:extLst>
              <a:ext uri="{FF2B5EF4-FFF2-40B4-BE49-F238E27FC236}">
                <a16:creationId xmlns:a16="http://schemas.microsoft.com/office/drawing/2014/main" id="{75A7D12F-0521-5883-84B5-CB6141BB6C98}"/>
              </a:ext>
            </a:extLst>
          </p:cNvPr>
          <p:cNvSpPr txBox="1">
            <a:spLocks/>
          </p:cNvSpPr>
          <p:nvPr userDrawn="1"/>
        </p:nvSpPr>
        <p:spPr>
          <a:xfrm>
            <a:off x="11424640" y="6492875"/>
            <a:ext cx="432000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55606-281A-4C40-BC9B-137F5AE5B6C9}" type="slidenum">
              <a:rPr lang="es-ES" sz="1000" b="1" smtClean="0">
                <a:solidFill>
                  <a:schemeClr val="bg1"/>
                </a:solidFill>
                <a:latin typeface="Xunta Sans" panose="00000500000000000000" pitchFamily="2" charset="0"/>
              </a:rPr>
              <a:pPr algn="ctr"/>
              <a:t>‹Nº›</a:t>
            </a:fld>
            <a:endParaRPr lang="es-ES" sz="1000" b="1" dirty="0">
              <a:solidFill>
                <a:schemeClr val="bg1"/>
              </a:solidFill>
              <a:latin typeface="Xunta Sans" panose="00000500000000000000" pitchFamily="2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8086EF9-7EE9-C88E-B06F-7A857246475A}"/>
              </a:ext>
            </a:extLst>
          </p:cNvPr>
          <p:cNvSpPr/>
          <p:nvPr userDrawn="1"/>
        </p:nvSpPr>
        <p:spPr>
          <a:xfrm>
            <a:off x="0" y="764704"/>
            <a:ext cx="12192000" cy="648072"/>
          </a:xfrm>
          <a:prstGeom prst="rect">
            <a:avLst/>
          </a:prstGeom>
          <a:gradFill>
            <a:gsLst>
              <a:gs pos="0">
                <a:srgbClr val="7FB8DC"/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75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4" r:id="rId2"/>
    <p:sldLayoutId id="2147483654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49" r:id="rId9"/>
    <p:sldLayoutId id="2147483652" r:id="rId10"/>
    <p:sldLayoutId id="2147483655" r:id="rId11"/>
    <p:sldLayoutId id="214748366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Xunta Sans" panose="00000500000000000000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Xunta Sans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Xunta Sans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Xunta Sans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Xunta Sans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93" userDrawn="1">
          <p15:clr>
            <a:srgbClr val="F26B43"/>
          </p15:clr>
        </p15:guide>
        <p15:guide id="4" pos="72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FBBDF26-869F-CC82-3979-9E19E6B0B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Rectángulo&#10;&#10;El contenido generado por IA puede ser incorrecto.">
            <a:extLst>
              <a:ext uri="{FF2B5EF4-FFF2-40B4-BE49-F238E27FC236}">
                <a16:creationId xmlns:a16="http://schemas.microsoft.com/office/drawing/2014/main" id="{6A238293-E89B-440F-00D5-52541C35D0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8EE9CBE7-D104-6EB6-CD31-55922A116F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00456" y="404664"/>
            <a:ext cx="1362248" cy="417265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925A4F24-73ED-F56D-25C4-E50631C2050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392" y="404664"/>
            <a:ext cx="1403528" cy="417265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3A3BD278-673B-CA42-7566-F93E51E21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2132856"/>
            <a:ext cx="5688632" cy="2405683"/>
          </a:xfrm>
        </p:spPr>
        <p:txBody>
          <a:bodyPr/>
          <a:lstStyle/>
          <a:p>
            <a:r>
              <a:rPr lang="gl-ES" sz="3600" noProof="0" dirty="0"/>
              <a:t>Composición do Observatorio da Vivenda de Galicia</a:t>
            </a:r>
          </a:p>
        </p:txBody>
      </p:sp>
    </p:spTree>
    <p:extLst>
      <p:ext uri="{BB962C8B-B14F-4D97-AF65-F5344CB8AC3E}">
        <p14:creationId xmlns:p14="http://schemas.microsoft.com/office/powerpoint/2010/main" val="211446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63690-204A-E07A-1DED-831E6CD3B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5">
            <a:extLst>
              <a:ext uri="{FF2B5EF4-FFF2-40B4-BE49-F238E27FC236}">
                <a16:creationId xmlns:a16="http://schemas.microsoft.com/office/drawing/2014/main" id="{058F8EF0-C8D3-706A-9532-2C3EFBF36F8D}"/>
              </a:ext>
            </a:extLst>
          </p:cNvPr>
          <p:cNvSpPr/>
          <p:nvPr/>
        </p:nvSpPr>
        <p:spPr>
          <a:xfrm>
            <a:off x="623887" y="1700808"/>
            <a:ext cx="10944225" cy="41764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spcBef>
                <a:spcPts val="601"/>
              </a:spcBef>
            </a:pPr>
            <a:endParaRPr lang="gl-ES" sz="1400" spc="-1" noProof="0" dirty="0">
              <a:latin typeface="Xunta Sans" panose="00000500000000000000" pitchFamily="2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A9E74B73-CDCC-A42D-8206-D4FEEC949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69" y="764704"/>
            <a:ext cx="10972800" cy="652934"/>
          </a:xfrm>
        </p:spPr>
        <p:txBody>
          <a:bodyPr/>
          <a:lstStyle/>
          <a:p>
            <a:r>
              <a:rPr lang="gl-ES" dirty="0"/>
              <a:t>Membros do Consello do Observatorio da Vivenda de Galicia</a:t>
            </a:r>
            <a:endParaRPr lang="gl-ES" noProof="0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1B2CAB0-1034-D64A-1DC8-CBC27F820D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6939" y="1737119"/>
            <a:ext cx="10958511" cy="43930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Instituto Galego da Vivenda e Solo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Colexio Oficial de Administradores de Fincas de Galicia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Colexio Oficial de Arquitectos de Galicia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Colexio Oficial de Axentes da Propiedade Inmobiliaria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Consello Galego da Arquitectura Técnica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Federación de Promotores de Galicia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Federación Galega da Construción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Federación Galega de Municipios e Provincias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Unión de Consumidores de Galicia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>
                <a:latin typeface="Xunta Sans" panose="00000500000000000000" pitchFamily="50" charset="0"/>
              </a:rPr>
              <a:t>Unión Galega de Cooperativas de Vivenda</a:t>
            </a:r>
          </a:p>
        </p:txBody>
      </p:sp>
    </p:spTree>
    <p:extLst>
      <p:ext uri="{BB962C8B-B14F-4D97-AF65-F5344CB8AC3E}">
        <p14:creationId xmlns:p14="http://schemas.microsoft.com/office/powerpoint/2010/main" val="384076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4BDFC-DB34-7A01-BB5E-B533975E0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5">
            <a:extLst>
              <a:ext uri="{FF2B5EF4-FFF2-40B4-BE49-F238E27FC236}">
                <a16:creationId xmlns:a16="http://schemas.microsoft.com/office/drawing/2014/main" id="{746BA1FA-1605-5280-5EA4-5136E8BB2526}"/>
              </a:ext>
            </a:extLst>
          </p:cNvPr>
          <p:cNvSpPr/>
          <p:nvPr/>
        </p:nvSpPr>
        <p:spPr>
          <a:xfrm>
            <a:off x="623887" y="1700808"/>
            <a:ext cx="10944225" cy="41764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spcBef>
                <a:spcPts val="601"/>
              </a:spcBef>
            </a:pPr>
            <a:endParaRPr lang="gl-ES" sz="1400" spc="-1" noProof="0" dirty="0">
              <a:latin typeface="Xunta Sans" panose="00000500000000000000" pitchFamily="2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FFA601B3-4C91-BB5E-70AF-EB5FABD30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69" y="764704"/>
            <a:ext cx="10972800" cy="652934"/>
          </a:xfrm>
        </p:spPr>
        <p:txBody>
          <a:bodyPr/>
          <a:lstStyle/>
          <a:p>
            <a:r>
              <a:rPr lang="gl-ES" noProof="0" dirty="0"/>
              <a:t>Entidades participantes no Observatorio da Vivenda de Galicia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97DDC91-E423-7025-82FA-6F97FD1226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7158" y="1700261"/>
            <a:ext cx="10958511" cy="43930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Axencia Galega da Industria Forestal (XERA)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Asociación Galega de Inmobiliarias (AGALIN)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Cáritas Galicia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Clúster da Madeira e o Deseño de Galicia (CMD)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Clúster Industria da Construción (Galicia Constrúe)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dirty="0"/>
              <a:t>Colexio Oficial de Traballo Social </a:t>
            </a:r>
            <a:r>
              <a:rPr lang="gl-ES"/>
              <a:t>de Galicia</a:t>
            </a:r>
            <a:endParaRPr lang="gl-ES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Cruz Vermella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Dirección Xeral de Inclusión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Dirección Xeral de loita contra a Violencia de Xénero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EAPN Galicia. Red Europea contra a Pobreza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Escola Técnica Superior de Arquitectura (ETSAC)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Escola Universitaria de Arquitectura Técnica (EUAT)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Instituto Galego de Xestión para o Terceiro Sector (IGAXES)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gl-ES" noProof="0" dirty="0"/>
              <a:t>Provivienda</a:t>
            </a:r>
          </a:p>
        </p:txBody>
      </p:sp>
    </p:spTree>
    <p:extLst>
      <p:ext uri="{BB962C8B-B14F-4D97-AF65-F5344CB8AC3E}">
        <p14:creationId xmlns:p14="http://schemas.microsoft.com/office/powerpoint/2010/main" val="154512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D376FFD-C77A-5D4C-BDAB-447BDC06C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6C44412-6D69-6696-0D7A-AD8750C3AB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1 Título">
            <a:extLst>
              <a:ext uri="{FF2B5EF4-FFF2-40B4-BE49-F238E27FC236}">
                <a16:creationId xmlns:a16="http://schemas.microsoft.com/office/drawing/2014/main" id="{307BC227-21CB-B4A0-EB56-945123A39DF7}"/>
              </a:ext>
            </a:extLst>
          </p:cNvPr>
          <p:cNvSpPr txBox="1">
            <a:spLocks/>
          </p:cNvSpPr>
          <p:nvPr/>
        </p:nvSpPr>
        <p:spPr>
          <a:xfrm>
            <a:off x="3360655" y="2780928"/>
            <a:ext cx="5471649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 algn="ctr"/>
            <a:r>
              <a:rPr lang="gl-ES" sz="2400" noProof="0" dirty="0">
                <a:solidFill>
                  <a:schemeClr val="bg1"/>
                </a:solidFill>
                <a:latin typeface="Xunta Sans" panose="00000500000000000000" pitchFamily="2" charset="0"/>
              </a:rPr>
              <a:t>www.observatoriodavivenda.gal</a:t>
            </a:r>
          </a:p>
          <a:p>
            <a:pPr lvl="1" algn="ctr"/>
            <a:r>
              <a:rPr lang="gl-ES" sz="2400" noProof="0" dirty="0" err="1">
                <a:solidFill>
                  <a:schemeClr val="bg1"/>
                </a:solidFill>
                <a:latin typeface="Xunta Sans" panose="00000500000000000000" pitchFamily="2" charset="0"/>
              </a:rPr>
              <a:t>observatoriodavivenda@xunta.gal</a:t>
            </a:r>
            <a:endParaRPr lang="gl-ES" sz="2400" noProof="0" dirty="0">
              <a:solidFill>
                <a:schemeClr val="bg1"/>
              </a:solidFill>
              <a:latin typeface="Xunta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644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b17db5-f9ce-4f0a-b69d-28a4a785a06c">
      <Terms xmlns="http://schemas.microsoft.com/office/infopath/2007/PartnerControls"/>
    </lcf76f155ced4ddcb4097134ff3c332f>
    <TaxCatchAll xmlns="1cbda658-8bdf-499f-a111-f4f344ed71d9" xsi:nil="true"/>
    <Usuarios xmlns="d1b17db5-f9ce-4f0a-b69d-28a4a785a06c">
      <UserInfo>
        <DisplayName/>
        <AccountId xsi:nil="true"/>
        <AccountType/>
      </UserInfo>
    </Usuario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EC0BB7456105E41BAB9432F9F661C4E" ma:contentTypeVersion="18" ma:contentTypeDescription="Crear nuevo documento." ma:contentTypeScope="" ma:versionID="bca606270e4f2b38154949e37a5b1a77">
  <xsd:schema xmlns:xsd="http://www.w3.org/2001/XMLSchema" xmlns:xs="http://www.w3.org/2001/XMLSchema" xmlns:p="http://schemas.microsoft.com/office/2006/metadata/properties" xmlns:ns2="1cbda658-8bdf-499f-a111-f4f344ed71d9" xmlns:ns3="d1b17db5-f9ce-4f0a-b69d-28a4a785a06c" targetNamespace="http://schemas.microsoft.com/office/2006/metadata/properties" ma:root="true" ma:fieldsID="37644eb8196123a9d2bd7f9387e7a38c" ns2:_="" ns3:_="">
    <xsd:import namespace="1cbda658-8bdf-499f-a111-f4f344ed71d9"/>
    <xsd:import namespace="d1b17db5-f9ce-4f0a-b69d-28a4a785a06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Usuario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bda658-8bdf-499f-a111-f4f344ed71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e7f3a2e-e2f1-4074-8ea3-ee2f28decb94}" ma:internalName="TaxCatchAll" ma:showField="CatchAllData" ma:web="1cbda658-8bdf-499f-a111-f4f344ed71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17db5-f9ce-4f0a-b69d-28a4a785a0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fdfad4cd-dc33-4e8f-8627-d59fbeec10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Usuarios" ma:index="21" nillable="true" ma:displayName="Usuarios" ma:format="Dropdown" ma:list="UserInfo" ma:SharePointGroup="0" ma:internalName="Usuarios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DC202C-65E6-4174-B190-DFFB60C359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A26AF8-48DB-4E27-BDC3-8085D3BDB8DE}">
  <ds:schemaRefs>
    <ds:schemaRef ds:uri="http://schemas.microsoft.com/office/2006/metadata/properties"/>
    <ds:schemaRef ds:uri="http://schemas.microsoft.com/office/infopath/2007/PartnerControls"/>
    <ds:schemaRef ds:uri="d1b17db5-f9ce-4f0a-b69d-28a4a785a06c"/>
    <ds:schemaRef ds:uri="1cbda658-8bdf-499f-a111-f4f344ed71d9"/>
  </ds:schemaRefs>
</ds:datastoreItem>
</file>

<file path=customXml/itemProps3.xml><?xml version="1.0" encoding="utf-8"?>
<ds:datastoreItem xmlns:ds="http://schemas.openxmlformats.org/officeDocument/2006/customXml" ds:itemID="{920E957E-1C82-4E90-820F-B268D31D51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bda658-8bdf-499f-a111-f4f344ed71d9"/>
    <ds:schemaRef ds:uri="d1b17db5-f9ce-4f0a-b69d-28a4a785a0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39783</TotalTime>
  <Words>191</Words>
  <Application>Microsoft Office PowerPoint</Application>
  <PresentationFormat>Panorámica</PresentationFormat>
  <Paragraphs>33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Xunta Sans</vt:lpstr>
      <vt:lpstr>Tema de Office</vt:lpstr>
      <vt:lpstr>Composición do Observatorio da Vivenda de Galicia</vt:lpstr>
      <vt:lpstr>Membros do Consello do Observatorio da Vivenda de Galicia</vt:lpstr>
      <vt:lpstr>Entidades participantes no Observatorio da Vivenda de Galicia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P1905</dc:creator>
  <cp:lastModifiedBy>Aron Román</cp:lastModifiedBy>
  <cp:revision>2084</cp:revision>
  <cp:lastPrinted>2020-01-17T08:52:58Z</cp:lastPrinted>
  <dcterms:created xsi:type="dcterms:W3CDTF">2019-09-26T09:07:29Z</dcterms:created>
  <dcterms:modified xsi:type="dcterms:W3CDTF">2026-05-08T11:42:26Z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0x0101000EC0BB7456105E41BAB9432F9F661C4E</vt:lpwstr>
  </property>
  <property fmtid="{D5CDD505-2E9C-101B-9397-08002B2CF9AE}" pid="3" name="MediaServiceImageTags">
    <vt:lpwstr/>
  </property>
</Properties>
</file>